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2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F05"/>
    <a:srgbClr val="13294B"/>
    <a:srgbClr val="C84113"/>
    <a:srgbClr val="3B6C35"/>
    <a:srgbClr val="4B868E"/>
    <a:srgbClr val="FBB24D"/>
    <a:srgbClr val="F05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2" autoAdjust="0"/>
    <p:restoredTop sz="95918" autoAdjust="0"/>
  </p:normalViewPr>
  <p:slideViewPr>
    <p:cSldViewPr snapToGrid="0">
      <p:cViewPr varScale="1">
        <p:scale>
          <a:sx n="37" d="100"/>
          <a:sy n="37" d="100"/>
        </p:scale>
        <p:origin x="968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E1E9AA-346A-B3D9-794E-D00029D397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F56AFA-A4B7-7466-6AF7-3B946230D3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E4678F-55F8-4A98-B438-1921114C3F78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ABE0AD-401D-551F-84BA-B7639FBB7E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98A03-EC06-4230-C305-6B23873923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E4B95-DB27-469E-87AB-81525EE3E5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17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260D9-9A89-466D-AB9E-AB8EEEC5B27F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6F0D5-1438-4C96-931F-854E0BFC2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B4B91E8-CFA1-A67A-1FC3-55A450AB81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">
            <a:extLst>
              <a:ext uri="{FF2B5EF4-FFF2-40B4-BE49-F238E27FC236}">
                <a16:creationId xmlns:a16="http://schemas.microsoft.com/office/drawing/2014/main" id="{DC81612B-D90D-9CB9-5E42-CE2949781B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249" y="2163545"/>
            <a:ext cx="9603281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497620D0-FD2F-C1C0-438F-BA156FAA85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719" y="3694701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8" name="Date Placeholder">
            <a:extLst>
              <a:ext uri="{FF2B5EF4-FFF2-40B4-BE49-F238E27FC236}">
                <a16:creationId xmlns:a16="http://schemas.microsoft.com/office/drawing/2014/main" id="{D3A57C1C-6F1A-1705-E0D4-BE50DA8625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719" y="4462670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1001931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range, yellow, bright&#10;&#10;Description automatically generated">
            <a:extLst>
              <a:ext uri="{FF2B5EF4-FFF2-40B4-BE49-F238E27FC236}">
                <a16:creationId xmlns:a16="http://schemas.microsoft.com/office/drawing/2014/main" id="{087EC6D0-4483-1ACA-F204-347BC79241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11" name="Block I">
            <a:extLst>
              <a:ext uri="{FF2B5EF4-FFF2-40B4-BE49-F238E27FC236}">
                <a16:creationId xmlns:a16="http://schemas.microsoft.com/office/drawing/2014/main" id="{03433787-1CFF-45E7-AF8C-BD6DE67D4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6" name="Title Placeholder">
            <a:extLst>
              <a:ext uri="{FF2B5EF4-FFF2-40B4-BE49-F238E27FC236}">
                <a16:creationId xmlns:a16="http://schemas.microsoft.com/office/drawing/2014/main" id="{1E358E9E-D14A-D868-718C-3F41147F1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9AB7A58C-6DBD-4739-B4B2-CF600754B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5A4D42FD-F2CE-B461-42FC-B7365425E0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0C86609E-3488-AC7D-5BCD-1999D3DF7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3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688805"/>
            <a:ext cx="10370190" cy="963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3957788"/>
            <a:ext cx="10370191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9071244-DD24-D83B-A3BC-DF4D85E087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2463" y="4733057"/>
            <a:ext cx="10370190" cy="96314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4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00EE44-1662-6C19-8EEE-4473520AD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Placeholder">
            <a:extLst>
              <a:ext uri="{FF2B5EF4-FFF2-40B4-BE49-F238E27FC236}">
                <a16:creationId xmlns:a16="http://schemas.microsoft.com/office/drawing/2014/main" id="{E931AE62-380E-BC43-BCCD-6289A36C17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19" name="Subhead Placeholder - left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611F233-E768-987E-50BE-BF98E82C82B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785267"/>
            <a:ext cx="4876417" cy="21554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ubhead Placeholder - right">
            <a:extLst>
              <a:ext uri="{FF2B5EF4-FFF2-40B4-BE49-F238E27FC236}">
                <a16:creationId xmlns:a16="http://schemas.microsoft.com/office/drawing/2014/main" id="{224424D1-87E7-3962-19AA-DA17D1EABB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629D8EC-3306-885D-34FB-A593175BDA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46237" y="2785267"/>
            <a:ext cx="4876417" cy="215544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epartment/Unit name Placeholder">
            <a:extLst>
              <a:ext uri="{FF2B5EF4-FFF2-40B4-BE49-F238E27FC236}">
                <a16:creationId xmlns:a16="http://schemas.microsoft.com/office/drawing/2014/main" id="{78C65027-A687-41F0-E627-6C9CA6C8D0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54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accent">
            <a:extLst>
              <a:ext uri="{FF2B5EF4-FFF2-40B4-BE49-F238E27FC236}">
                <a16:creationId xmlns:a16="http://schemas.microsoft.com/office/drawing/2014/main" id="{115AD324-E2E1-9400-B6BC-49D0C5F6A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">
            <a:extLst>
              <a:ext uri="{FF2B5EF4-FFF2-40B4-BE49-F238E27FC236}">
                <a16:creationId xmlns:a16="http://schemas.microsoft.com/office/drawing/2014/main" id="{6A7A0BEE-DAD0-8B48-F83D-62899B2EFB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25" name="Subhead Placeholder - left">
            <a:extLst>
              <a:ext uri="{FF2B5EF4-FFF2-40B4-BE49-F238E27FC236}">
                <a16:creationId xmlns:a16="http://schemas.microsoft.com/office/drawing/2014/main" id="{4F21266B-E068-C84F-857F-629382CE951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8" name="Text Placeholder - left">
            <a:extLst>
              <a:ext uri="{FF2B5EF4-FFF2-40B4-BE49-F238E27FC236}">
                <a16:creationId xmlns:a16="http://schemas.microsoft.com/office/drawing/2014/main" id="{E378921D-C904-2C44-DAD3-10FCD05155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1081" y="2774950"/>
            <a:ext cx="4876417" cy="2668588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ubhead Placeholder - right">
            <a:extLst>
              <a:ext uri="{FF2B5EF4-FFF2-40B4-BE49-F238E27FC236}">
                <a16:creationId xmlns:a16="http://schemas.microsoft.com/office/drawing/2014/main" id="{EEBD4F98-6476-56B5-5D6A-FDFCA46BF7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48002" y="2009998"/>
            <a:ext cx="4876417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30" name="Text Placeholder -right">
            <a:extLst>
              <a:ext uri="{FF2B5EF4-FFF2-40B4-BE49-F238E27FC236}">
                <a16:creationId xmlns:a16="http://schemas.microsoft.com/office/drawing/2014/main" id="{E6AC3C03-BBBE-A121-29AB-D885327950B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44855" y="2774797"/>
            <a:ext cx="4876417" cy="2668588"/>
          </a:xfrm>
        </p:spPr>
        <p:txBody>
          <a:bodyPr/>
          <a:lstStyle>
            <a:lvl1pPr marL="2286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18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epartment/unit name Placeholder">
            <a:extLst>
              <a:ext uri="{FF2B5EF4-FFF2-40B4-BE49-F238E27FC236}">
                <a16:creationId xmlns:a16="http://schemas.microsoft.com/office/drawing/2014/main" id="{447F6171-D545-B452-563D-EFB2AE9666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01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9" name="Subheading">
            <a:extLst>
              <a:ext uri="{FF2B5EF4-FFF2-40B4-BE49-F238E27FC236}">
                <a16:creationId xmlns:a16="http://schemas.microsoft.com/office/drawing/2014/main" id="{CC490E05-74DB-0E53-9364-2C3ADCC6A2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913536"/>
            <a:ext cx="10370191" cy="76479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2741843"/>
            <a:ext cx="10370191" cy="76479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heading">
            <a:extLst>
              <a:ext uri="{FF2B5EF4-FFF2-40B4-BE49-F238E27FC236}">
                <a16:creationId xmlns:a16="http://schemas.microsoft.com/office/drawing/2014/main" id="{0BA45A50-1DF7-BF11-4822-6F854C55623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2463" y="3570150"/>
            <a:ext cx="10370191" cy="76479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5" name="Subheading 2">
            <a:extLst>
              <a:ext uri="{FF2B5EF4-FFF2-40B4-BE49-F238E27FC236}">
                <a16:creationId xmlns:a16="http://schemas.microsoft.com/office/drawing/2014/main" id="{87344FC9-816B-4FB8-CD29-03B82498CBF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2463" y="4398457"/>
            <a:ext cx="10370191" cy="764799"/>
          </a:xfrm>
        </p:spPr>
        <p:txBody>
          <a:bodyPr anchor="ctr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3746484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21" name="Subheading 2">
            <a:extLst>
              <a:ext uri="{FF2B5EF4-FFF2-40B4-BE49-F238E27FC236}">
                <a16:creationId xmlns:a16="http://schemas.microsoft.com/office/drawing/2014/main" id="{2D3D518F-FED5-7E25-12CE-FCBE9431A5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228" y="1904561"/>
            <a:ext cx="10370191" cy="3813193"/>
          </a:xfrm>
        </p:spPr>
        <p:txBody>
          <a:bodyPr anchor="t">
            <a:normAutofit/>
          </a:bodyPr>
          <a:lstStyle>
            <a:lvl1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14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2" name="Quote 1 - left">
            <a:extLst>
              <a:ext uri="{FF2B5EF4-FFF2-40B4-BE49-F238E27FC236}">
                <a16:creationId xmlns:a16="http://schemas.microsoft.com/office/drawing/2014/main" id="{74CB6488-2929-62E5-C898-745037E069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1167968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“</a:t>
            </a:r>
          </a:p>
        </p:txBody>
      </p:sp>
      <p:sp>
        <p:nvSpPr>
          <p:cNvPr id="13" name="Quote 1 - right">
            <a:extLst>
              <a:ext uri="{FF2B5EF4-FFF2-40B4-BE49-F238E27FC236}">
                <a16:creationId xmlns:a16="http://schemas.microsoft.com/office/drawing/2014/main" id="{91174DFB-BAA6-41D2-C5C4-B438E22AB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140821" y="1185256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5" name="Large Quote  Placeholder">
            <a:extLst>
              <a:ext uri="{FF2B5EF4-FFF2-40B4-BE49-F238E27FC236}">
                <a16:creationId xmlns:a16="http://schemas.microsoft.com/office/drawing/2014/main" id="{8439945E-3870-D7AE-A511-982401C95C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60741" y="1291652"/>
            <a:ext cx="617992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Large Quote</a:t>
            </a:r>
          </a:p>
        </p:txBody>
      </p:sp>
      <p:sp>
        <p:nvSpPr>
          <p:cNvPr id="17" name="Attribution 1 Placeholder">
            <a:extLst>
              <a:ext uri="{FF2B5EF4-FFF2-40B4-BE49-F238E27FC236}">
                <a16:creationId xmlns:a16="http://schemas.microsoft.com/office/drawing/2014/main" id="{2A25C115-1C3A-AC3A-C7C7-570E85027B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27193" y="2116732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7" name="Quote 2 - left">
            <a:extLst>
              <a:ext uri="{FF2B5EF4-FFF2-40B4-BE49-F238E27FC236}">
                <a16:creationId xmlns:a16="http://schemas.microsoft.com/office/drawing/2014/main" id="{007BC3EA-75CF-5946-828D-DEFAF530E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2273810" y="3477024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rgbClr val="FF5F05"/>
                </a:solidFill>
              </a:rPr>
              <a:t>“</a:t>
            </a:r>
          </a:p>
        </p:txBody>
      </p:sp>
      <p:sp>
        <p:nvSpPr>
          <p:cNvPr id="8" name="Quote 2 - right">
            <a:extLst>
              <a:ext uri="{FF2B5EF4-FFF2-40B4-BE49-F238E27FC236}">
                <a16:creationId xmlns:a16="http://schemas.microsoft.com/office/drawing/2014/main" id="{254A594E-C5D9-FA57-D21E-EAA6B5CB7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 userDrawn="1"/>
        </p:nvSpPr>
        <p:spPr>
          <a:xfrm>
            <a:off x="9088267" y="3494312"/>
            <a:ext cx="1184622" cy="13735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dirty="0">
                <a:solidFill>
                  <a:schemeClr val="bg2"/>
                </a:solidFill>
              </a:rPr>
              <a:t>”</a:t>
            </a:r>
          </a:p>
        </p:txBody>
      </p:sp>
      <p:sp>
        <p:nvSpPr>
          <p:cNvPr id="19" name="Long Quote Placeholder">
            <a:extLst>
              <a:ext uri="{FF2B5EF4-FFF2-40B4-BE49-F238E27FC236}">
                <a16:creationId xmlns:a16="http://schemas.microsoft.com/office/drawing/2014/main" id="{C6593C7D-5AD9-BC2C-0070-B0B3F7287B2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060741" y="3501730"/>
            <a:ext cx="6179926" cy="150724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Long Paragraph Quote </a:t>
            </a:r>
          </a:p>
        </p:txBody>
      </p:sp>
      <p:sp>
        <p:nvSpPr>
          <p:cNvPr id="20" name="Long Quote attribution Placeholder">
            <a:extLst>
              <a:ext uri="{FF2B5EF4-FFF2-40B4-BE49-F238E27FC236}">
                <a16:creationId xmlns:a16="http://schemas.microsoft.com/office/drawing/2014/main" id="{D808D8CD-BCBE-F257-3C6F-64185F7ABD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27193" y="5065124"/>
            <a:ext cx="2113474" cy="429881"/>
          </a:xfrm>
        </p:spPr>
        <p:txBody>
          <a:bodyPr anchor="ctr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528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1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2561957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552273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7558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473818" y="4699385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93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8" name="Subhead Placeholder 1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4228" y="1786687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2463" y="2561957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1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2203" y="1786687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ubhead Placeholder 2">
            <a:extLst>
              <a:ext uri="{FF2B5EF4-FFF2-40B4-BE49-F238E27FC236}">
                <a16:creationId xmlns:a16="http://schemas.microsoft.com/office/drawing/2014/main" id="{4AEA1B53-9D39-71C7-6498-B61C0E9CDA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2463" y="3924115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5DAD01A-BC33-C150-4677-8D04EA1F709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0698" y="4699385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332E0F7-8D76-3BED-561C-C7B99F9CA5F4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80438" y="3924115"/>
            <a:ext cx="4738687" cy="204293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8251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5403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Subhead Placeholder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7348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75583" y="3492374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003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F695CC64-3461-3E2F-96AD-692D482DCE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BFEDB59C-4BF0-5E85-1838-3559AB4A4C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6249" y="2163545"/>
            <a:ext cx="9603281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Unit name placeholder">
            <a:extLst>
              <a:ext uri="{FF2B5EF4-FFF2-40B4-BE49-F238E27FC236}">
                <a16:creationId xmlns:a16="http://schemas.microsoft.com/office/drawing/2014/main" id="{6F3B0995-AA99-DD7A-5E57-105793B75D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719" y="3694701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CD6DADD-8DC8-0FA6-3202-554F0A5F18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8719" y="4462670"/>
            <a:ext cx="9603281" cy="767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75391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5372" y="277803"/>
            <a:ext cx="516232" cy="745668"/>
          </a:xfrm>
          <a:prstGeom prst="rect">
            <a:avLst/>
          </a:prstGeom>
        </p:spPr>
      </p:pic>
      <p:sp>
        <p:nvSpPr>
          <p:cNvPr id="18" name="Subheading">
            <a:extLst>
              <a:ext uri="{FF2B5EF4-FFF2-40B4-BE49-F238E27FC236}">
                <a16:creationId xmlns:a16="http://schemas.microsoft.com/office/drawing/2014/main" id="{CC193BC8-108C-8326-80FA-BAECF7254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2463" y="2717104"/>
            <a:ext cx="5547072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0698" y="3492374"/>
            <a:ext cx="5547072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83968" y="1786687"/>
            <a:ext cx="4738687" cy="4322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520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accent">
            <a:extLst>
              <a:ext uri="{FF2B5EF4-FFF2-40B4-BE49-F238E27FC236}">
                <a16:creationId xmlns:a16="http://schemas.microsoft.com/office/drawing/2014/main" id="{6AC03172-2FA4-F47D-B58A-C84D36B9E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Placeholder">
            <a:extLst>
              <a:ext uri="{FF2B5EF4-FFF2-40B4-BE49-F238E27FC236}">
                <a16:creationId xmlns:a16="http://schemas.microsoft.com/office/drawing/2014/main" id="{119C3D1A-1767-F64F-CCEA-FD8AB56C88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6" name="Picture Placeholder">
            <a:extLst>
              <a:ext uri="{FF2B5EF4-FFF2-40B4-BE49-F238E27FC236}">
                <a16:creationId xmlns:a16="http://schemas.microsoft.com/office/drawing/2014/main" id="{5902D87F-A357-6B12-50D8-55555AA9D9D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0698" y="1578560"/>
            <a:ext cx="10371957" cy="3875254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4689" y="5590340"/>
            <a:ext cx="10367965" cy="612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9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7D02BED8-DBC4-0252-E92E-234AE9D9F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79104" y="2391179"/>
            <a:ext cx="4187900" cy="764799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5" name="Text Placeholder">
            <a:extLst>
              <a:ext uri="{FF2B5EF4-FFF2-40B4-BE49-F238E27FC236}">
                <a16:creationId xmlns:a16="http://schemas.microsoft.com/office/drawing/2014/main" id="{A877C0E9-AC67-8A06-EFD9-3C48FB86AFC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7339" y="3166449"/>
            <a:ext cx="4187900" cy="12676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background">
            <a:extLst>
              <a:ext uri="{FF2B5EF4-FFF2-40B4-BE49-F238E27FC236}">
                <a16:creationId xmlns:a16="http://schemas.microsoft.com/office/drawing/2014/main" id="{15D7D23A-1232-9173-80E0-A45F3AAD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69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ock I">
            <a:extLst>
              <a:ext uri="{FF2B5EF4-FFF2-40B4-BE49-F238E27FC236}">
                <a16:creationId xmlns:a16="http://schemas.microsoft.com/office/drawing/2014/main" id="{D5DA79D9-6B40-7F27-6A6B-EA75CB7C61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8"/>
          </a:xfrm>
          <a:prstGeom prst="rect">
            <a:avLst/>
          </a:prstGeom>
        </p:spPr>
      </p:pic>
      <p:sp>
        <p:nvSpPr>
          <p:cNvPr id="11" name="Title Placeholder">
            <a:extLst>
              <a:ext uri="{FF2B5EF4-FFF2-40B4-BE49-F238E27FC236}">
                <a16:creationId xmlns:a16="http://schemas.microsoft.com/office/drawing/2014/main" id="{9FFDD080-4638-6791-3E4F-BA329002E2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248247" y="4070491"/>
            <a:ext cx="7695506" cy="76479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2" name="Text Placeholder">
            <a:extLst>
              <a:ext uri="{FF2B5EF4-FFF2-40B4-BE49-F238E27FC236}">
                <a16:creationId xmlns:a16="http://schemas.microsoft.com/office/drawing/2014/main" id="{3208D36D-11B7-A53D-F8A8-E941F54F2B0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48247" y="4980067"/>
            <a:ext cx="7695506" cy="61258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Department/Unit name Placeholder">
            <a:extLst>
              <a:ext uri="{FF2B5EF4-FFF2-40B4-BE49-F238E27FC236}">
                <a16:creationId xmlns:a16="http://schemas.microsoft.com/office/drawing/2014/main" id="{AB35559D-9B81-15E1-57F6-5A5D9BA4D7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5EEECF-FB5A-EB2A-C6A5-7ACB9EE00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25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accent">
            <a:extLst>
              <a:ext uri="{FF2B5EF4-FFF2-40B4-BE49-F238E27FC236}">
                <a16:creationId xmlns:a16="http://schemas.microsoft.com/office/drawing/2014/main" id="{EC828380-4544-4F96-B8A5-DCC905DD2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8434" y="823599"/>
            <a:ext cx="1189819" cy="982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E786A00E-850A-460E-A70F-9654094110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4228" y="277803"/>
            <a:ext cx="10370191" cy="1189820"/>
          </a:xfrm>
        </p:spPr>
        <p:txBody>
          <a:bodyPr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Slide Title</a:t>
            </a:r>
          </a:p>
        </p:txBody>
      </p:sp>
      <p:pic>
        <p:nvPicPr>
          <p:cNvPr id="7" name="Block I">
            <a:extLst>
              <a:ext uri="{FF2B5EF4-FFF2-40B4-BE49-F238E27FC236}">
                <a16:creationId xmlns:a16="http://schemas.microsoft.com/office/drawing/2014/main" id="{83CCBDC0-B71E-50D9-1AE4-50C357B15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4691" y="277804"/>
            <a:ext cx="516232" cy="745669"/>
          </a:xfrm>
          <a:prstGeom prst="rect">
            <a:avLst/>
          </a:prstGeom>
        </p:spPr>
      </p:pic>
      <p:sp>
        <p:nvSpPr>
          <p:cNvPr id="5" name="Chart Placeholder">
            <a:extLst>
              <a:ext uri="{FF2B5EF4-FFF2-40B4-BE49-F238E27FC236}">
                <a16:creationId xmlns:a16="http://schemas.microsoft.com/office/drawing/2014/main" id="{A294C2DE-00CB-57AC-36E4-F1BD262706DC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1430338" y="1747838"/>
            <a:ext cx="9134475" cy="436086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2" name="Footer background">
            <a:extLst>
              <a:ext uri="{FF2B5EF4-FFF2-40B4-BE49-F238E27FC236}">
                <a16:creationId xmlns:a16="http://schemas.microsoft.com/office/drawing/2014/main" id="{2CDA5182-C298-A7CD-BECD-28B3EF9F54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245413"/>
            <a:ext cx="12187066" cy="612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epartment/unit placeholder">
            <a:extLst>
              <a:ext uri="{FF2B5EF4-FFF2-40B4-BE49-F238E27FC236}">
                <a16:creationId xmlns:a16="http://schemas.microsoft.com/office/drawing/2014/main" id="{D04B6268-443E-C233-94CE-19E2240CBFF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66FCCC-D572-7B04-6D0C-142E9AF1AE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947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B1BBE6F3-1224-AE90-FEBE-EEDE87A01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sp>
        <p:nvSpPr>
          <p:cNvPr id="17" name="Title Placeholder">
            <a:extLst>
              <a:ext uri="{FF2B5EF4-FFF2-40B4-BE49-F238E27FC236}">
                <a16:creationId xmlns:a16="http://schemas.microsoft.com/office/drawing/2014/main" id="{9E07F9AC-4E7E-9623-9170-90BDADFA2A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2" name="Title Underscore">
            <a:extLst>
              <a:ext uri="{FF2B5EF4-FFF2-40B4-BE49-F238E27FC236}">
                <a16:creationId xmlns:a16="http://schemas.microsoft.com/office/drawing/2014/main" id="{58F4D01E-94DA-4F0B-8E13-618D11B2D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lock I">
            <a:extLst>
              <a:ext uri="{FF2B5EF4-FFF2-40B4-BE49-F238E27FC236}">
                <a16:creationId xmlns:a16="http://schemas.microsoft.com/office/drawing/2014/main" id="{2ECD6B36-AE20-6B2C-70DA-90541397C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645B5409-DDAC-5BBA-E785-37F723B5630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Questions/Contact/Information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982A2E9-6729-F459-2EB4-38593EB1846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EC420C19-0C40-EAE2-AA9D-5101B4FF164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DAF599E-70A8-5E76-56CB-CA69217C1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641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range, yellow, bright&#10;&#10;Description automatically generated">
            <a:extLst>
              <a:ext uri="{FF2B5EF4-FFF2-40B4-BE49-F238E27FC236}">
                <a16:creationId xmlns:a16="http://schemas.microsoft.com/office/drawing/2014/main" id="{12395475-4CA9-AFD0-CBCB-74FDA7E8B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7" name="Title Placeholder">
            <a:extLst>
              <a:ext uri="{FF2B5EF4-FFF2-40B4-BE49-F238E27FC236}">
                <a16:creationId xmlns:a16="http://schemas.microsoft.com/office/drawing/2014/main" id="{33DE6DDB-A415-6C63-7353-2B6BB41D5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0698" y="823864"/>
            <a:ext cx="8981220" cy="1107047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Title Underscore">
            <a:extLst>
              <a:ext uri="{FF2B5EF4-FFF2-40B4-BE49-F238E27FC236}">
                <a16:creationId xmlns:a16="http://schemas.microsoft.com/office/drawing/2014/main" id="{EE499929-DC2D-46B3-A28E-229CC329A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1930911"/>
            <a:ext cx="1275549" cy="1419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Block I">
            <a:extLst>
              <a:ext uri="{FF2B5EF4-FFF2-40B4-BE49-F238E27FC236}">
                <a16:creationId xmlns:a16="http://schemas.microsoft.com/office/drawing/2014/main" id="{E693DE19-AD82-43E4-870B-ABD71ED9E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8275" y="277804"/>
            <a:ext cx="528575" cy="764797"/>
          </a:xfrm>
          <a:prstGeom prst="rect">
            <a:avLst/>
          </a:prstGeom>
        </p:spPr>
      </p:pic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20D3AEAA-8383-5B38-DD49-CF2D2E42B2F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0697" y="2328261"/>
            <a:ext cx="8981219" cy="2201477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Questions/Contact/Information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650F580-D423-6DBC-88B2-B37D4EB87A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10697" y="4952165"/>
            <a:ext cx="8981219" cy="79678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epartment/Unit name Placeholder">
            <a:extLst>
              <a:ext uri="{FF2B5EF4-FFF2-40B4-BE49-F238E27FC236}">
                <a16:creationId xmlns:a16="http://schemas.microsoft.com/office/drawing/2014/main" id="{D09D9943-0FAE-E4DE-E4FE-0B3F8F5513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BC285FAE-FC3C-B139-BFE4-13B464552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3200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EADAC919-EA2F-35AA-C89F-CF29E6147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8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A337922-CA13-B2D1-A985-97CCB75A48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10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D10096E1-7AA4-3695-82F5-7DAD7028D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9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">
            <a:extLst>
              <a:ext uri="{FF2B5EF4-FFF2-40B4-BE49-F238E27FC236}">
                <a16:creationId xmlns:a16="http://schemas.microsoft.com/office/drawing/2014/main" id="{5C2C3DC9-CBAF-E0AA-9E07-BE81DC638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4" cy="6856612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ACA65AA5-72F7-BA65-02CD-944C75DCAB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163545"/>
            <a:ext cx="12189530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Department/Unit name Placeholder">
            <a:extLst>
              <a:ext uri="{FF2B5EF4-FFF2-40B4-BE49-F238E27FC236}">
                <a16:creationId xmlns:a16="http://schemas.microsoft.com/office/drawing/2014/main" id="{3E44D2A3-C965-C633-19E4-D7543644A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A11F428D-6D39-7B6D-AFE8-65D4134A99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88190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r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C55AD4A4-2991-D3F6-2545-9BA75BB14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13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ackground">
            <a:extLst>
              <a:ext uri="{FF2B5EF4-FFF2-40B4-BE49-F238E27FC236}">
                <a16:creationId xmlns:a16="http://schemas.microsoft.com/office/drawing/2014/main" id="{4A6F8600-C465-A237-F197-C96A708B3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39" y="3172"/>
            <a:ext cx="12180721" cy="6851656"/>
          </a:xfrm>
          <a:prstGeom prst="rect">
            <a:avLst/>
          </a:prstGeom>
        </p:spPr>
      </p:pic>
      <p:sp>
        <p:nvSpPr>
          <p:cNvPr id="3" name="Title Placeholder">
            <a:extLst>
              <a:ext uri="{FF2B5EF4-FFF2-40B4-BE49-F238E27FC236}">
                <a16:creationId xmlns:a16="http://schemas.microsoft.com/office/drawing/2014/main" id="{F16267C3-140D-73DF-5069-F013F81846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09" y="2163545"/>
            <a:ext cx="12180722" cy="16144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Department/Name Placeholder">
            <a:extLst>
              <a:ext uri="{FF2B5EF4-FFF2-40B4-BE49-F238E27FC236}">
                <a16:creationId xmlns:a16="http://schemas.microsoft.com/office/drawing/2014/main" id="{87E33E8E-94EC-D6F0-814A-4EDAFDEC86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1" y="3694701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Department/Unit Name</a:t>
            </a:r>
          </a:p>
        </p:txBody>
      </p:sp>
      <p:sp>
        <p:nvSpPr>
          <p:cNvPr id="6" name="Date Placeholder">
            <a:extLst>
              <a:ext uri="{FF2B5EF4-FFF2-40B4-BE49-F238E27FC236}">
                <a16:creationId xmlns:a16="http://schemas.microsoft.com/office/drawing/2014/main" id="{53FE06C4-A829-23E6-0677-AB297591F4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4500134"/>
            <a:ext cx="12189530" cy="7878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14258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">
            <a:extLst>
              <a:ext uri="{FF2B5EF4-FFF2-40B4-BE49-F238E27FC236}">
                <a16:creationId xmlns:a16="http://schemas.microsoft.com/office/drawing/2014/main" id="{7055D02D-3326-7573-A3C0-A19814EB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7" y="694"/>
            <a:ext cx="12189532" cy="6856612"/>
          </a:xfrm>
          <a:prstGeom prst="rect">
            <a:avLst/>
          </a:prstGeom>
        </p:spPr>
      </p:pic>
      <p:pic>
        <p:nvPicPr>
          <p:cNvPr id="15" name="Block I">
            <a:extLst>
              <a:ext uri="{FF2B5EF4-FFF2-40B4-BE49-F238E27FC236}">
                <a16:creationId xmlns:a16="http://schemas.microsoft.com/office/drawing/2014/main" id="{193783E6-EE13-4530-A988-B4868B496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11" name="Title Accent">
            <a:extLst>
              <a:ext uri="{FF2B5EF4-FFF2-40B4-BE49-F238E27FC236}">
                <a16:creationId xmlns:a16="http://schemas.microsoft.com/office/drawing/2014/main" id="{BBEA2DE4-2385-495C-A616-BF4D8C4AE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Placeholder">
            <a:extLst>
              <a:ext uri="{FF2B5EF4-FFF2-40B4-BE49-F238E27FC236}">
                <a16:creationId xmlns:a16="http://schemas.microsoft.com/office/drawing/2014/main" id="{4A50B919-1C53-82C7-0ADF-4D7B60644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24" name="Subtitle Placeholder">
            <a:extLst>
              <a:ext uri="{FF2B5EF4-FFF2-40B4-BE49-F238E27FC236}">
                <a16:creationId xmlns:a16="http://schemas.microsoft.com/office/drawing/2014/main" id="{E14BE4D4-A7FC-9557-3271-D4088C04E7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Department/unit name Placeholder">
            <a:extLst>
              <a:ext uri="{FF2B5EF4-FFF2-40B4-BE49-F238E27FC236}">
                <a16:creationId xmlns:a16="http://schemas.microsoft.com/office/drawing/2014/main" id="{5CA5320C-70CA-7F64-3D32-B994D01BD6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id="{2D0D6A88-2FF4-ED2F-DB76-9BB2C9C00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84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ackground">
            <a:extLst>
              <a:ext uri="{FF2B5EF4-FFF2-40B4-BE49-F238E27FC236}">
                <a16:creationId xmlns:a16="http://schemas.microsoft.com/office/drawing/2014/main" id="{C493BA29-88DB-9209-4439-6C9327AE6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3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72E36FC3-13D9-5B7F-F024-ECE203ECE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7" name="Title Accent">
            <a:extLst>
              <a:ext uri="{FF2B5EF4-FFF2-40B4-BE49-F238E27FC236}">
                <a16:creationId xmlns:a16="http://schemas.microsoft.com/office/drawing/2014/main" id="{70DB334B-58BA-FA46-760E-299BA028B9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Placeholder">
            <a:extLst>
              <a:ext uri="{FF2B5EF4-FFF2-40B4-BE49-F238E27FC236}">
                <a16:creationId xmlns:a16="http://schemas.microsoft.com/office/drawing/2014/main" id="{9022AEE9-9854-64A4-8425-2C701E7B8A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Subtitle Placeholder">
            <a:extLst>
              <a:ext uri="{FF2B5EF4-FFF2-40B4-BE49-F238E27FC236}">
                <a16:creationId xmlns:a16="http://schemas.microsoft.com/office/drawing/2014/main" id="{06092AA5-D5FE-2CF4-EDF1-CED258F3F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1A96EBAC-4595-0697-28AB-2D82831393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B004C974-18EE-90F8-50C2-6B74362B7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731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">
            <a:extLst>
              <a:ext uri="{FF2B5EF4-FFF2-40B4-BE49-F238E27FC236}">
                <a16:creationId xmlns:a16="http://schemas.microsoft.com/office/drawing/2014/main" id="{4E2EB510-CA6D-090B-7475-EB8A202E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6" y="694"/>
            <a:ext cx="12189532" cy="6856612"/>
          </a:xfrm>
          <a:prstGeom prst="rect">
            <a:avLst/>
          </a:prstGeom>
        </p:spPr>
      </p:pic>
      <p:pic>
        <p:nvPicPr>
          <p:cNvPr id="10" name="Block I">
            <a:extLst>
              <a:ext uri="{FF2B5EF4-FFF2-40B4-BE49-F238E27FC236}">
                <a16:creationId xmlns:a16="http://schemas.microsoft.com/office/drawing/2014/main" id="{68FCE613-86B1-45E6-BB32-58EB7FA4B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098275" y="279019"/>
            <a:ext cx="528575" cy="762367"/>
          </a:xfrm>
          <a:prstGeom prst="rect">
            <a:avLst/>
          </a:prstGeom>
        </p:spPr>
      </p:pic>
      <p:sp>
        <p:nvSpPr>
          <p:cNvPr id="5" name="Title accent">
            <a:extLst>
              <a:ext uri="{FF2B5EF4-FFF2-40B4-BE49-F238E27FC236}">
                <a16:creationId xmlns:a16="http://schemas.microsoft.com/office/drawing/2014/main" id="{9D88B7D3-8E4C-8BC3-801C-DEA164218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Placeholder">
            <a:extLst>
              <a:ext uri="{FF2B5EF4-FFF2-40B4-BE49-F238E27FC236}">
                <a16:creationId xmlns:a16="http://schemas.microsoft.com/office/drawing/2014/main" id="{DB230F21-1FBA-D776-0144-95076DA261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Subtitle Placeholder">
            <a:extLst>
              <a:ext uri="{FF2B5EF4-FFF2-40B4-BE49-F238E27FC236}">
                <a16:creationId xmlns:a16="http://schemas.microsoft.com/office/drawing/2014/main" id="{1BA84641-52D3-F667-A202-043557B06E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epartment/Unit name Placeholder">
            <a:extLst>
              <a:ext uri="{FF2B5EF4-FFF2-40B4-BE49-F238E27FC236}">
                <a16:creationId xmlns:a16="http://schemas.microsoft.com/office/drawing/2014/main" id="{734D93D2-3734-2540-A03F-C47C6DD2123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3" name="Slide Number Placeholder">
            <a:extLst>
              <a:ext uri="{FF2B5EF4-FFF2-40B4-BE49-F238E27FC236}">
                <a16:creationId xmlns:a16="http://schemas.microsoft.com/office/drawing/2014/main" id="{45E21822-BD18-9D54-B62B-8E5D54BCF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33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ackground">
            <a:extLst>
              <a:ext uri="{FF2B5EF4-FFF2-40B4-BE49-F238E27FC236}">
                <a16:creationId xmlns:a16="http://schemas.microsoft.com/office/drawing/2014/main" id="{2F9A8B31-E9F1-E958-5770-0E4DC6EC1F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372EC9F4-B30C-7841-50F3-CAE581C4AC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6" name="Title Accent">
            <a:extLst>
              <a:ext uri="{FF2B5EF4-FFF2-40B4-BE49-F238E27FC236}">
                <a16:creationId xmlns:a16="http://schemas.microsoft.com/office/drawing/2014/main" id="{7F62A38B-0BBB-7A39-BE3D-4B696AE8F2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90650" y="1832610"/>
            <a:ext cx="95250" cy="3192780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">
            <a:extLst>
              <a:ext uri="{FF2B5EF4-FFF2-40B4-BE49-F238E27FC236}">
                <a16:creationId xmlns:a16="http://schemas.microsoft.com/office/drawing/2014/main" id="{C8C38F5E-9BC0-719F-02FF-D9B0010B4E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7542" y="1832610"/>
            <a:ext cx="9470733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8" name="Subtitle Placeholder">
            <a:extLst>
              <a:ext uri="{FF2B5EF4-FFF2-40B4-BE49-F238E27FC236}">
                <a16:creationId xmlns:a16="http://schemas.microsoft.com/office/drawing/2014/main" id="{93DA8837-8538-EC91-4522-8F7D0204B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7542" y="3603292"/>
            <a:ext cx="9470733" cy="142209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epartment/Unit name Placeholder">
            <a:extLst>
              <a:ext uri="{FF2B5EF4-FFF2-40B4-BE49-F238E27FC236}">
                <a16:creationId xmlns:a16="http://schemas.microsoft.com/office/drawing/2014/main" id="{C3874A56-F068-73F4-0F8E-2728FC25B4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2" name="Slide Number Placeholder">
            <a:extLst>
              <a:ext uri="{FF2B5EF4-FFF2-40B4-BE49-F238E27FC236}">
                <a16:creationId xmlns:a16="http://schemas.microsoft.com/office/drawing/2014/main" id="{FD4F4EDB-DDC3-8969-B1D8-C97542C1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3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&#10;&#10;Description automatically generated">
            <a:extLst>
              <a:ext uri="{FF2B5EF4-FFF2-40B4-BE49-F238E27FC236}">
                <a16:creationId xmlns:a16="http://schemas.microsoft.com/office/drawing/2014/main" id="{2DC2EA98-9C0B-0656-7189-50959CB931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  <p:pic>
        <p:nvPicPr>
          <p:cNvPr id="5" name="Block I">
            <a:extLst>
              <a:ext uri="{FF2B5EF4-FFF2-40B4-BE49-F238E27FC236}">
                <a16:creationId xmlns:a16="http://schemas.microsoft.com/office/drawing/2014/main" id="{B6F3FFB3-15FF-5FEF-255A-ED6AEE9D5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04605" y="277805"/>
            <a:ext cx="529474" cy="764795"/>
          </a:xfrm>
          <a:prstGeom prst="rect">
            <a:avLst/>
          </a:prstGeom>
        </p:spPr>
      </p:pic>
      <p:sp>
        <p:nvSpPr>
          <p:cNvPr id="4" name="Title Placeholder">
            <a:extLst>
              <a:ext uri="{FF2B5EF4-FFF2-40B4-BE49-F238E27FC236}">
                <a16:creationId xmlns:a16="http://schemas.microsoft.com/office/drawing/2014/main" id="{F7E785B2-7E34-E0D4-0458-2031C0247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87996"/>
            <a:ext cx="10515600" cy="1325563"/>
          </a:xfrm>
        </p:spPr>
        <p:txBody>
          <a:bodyPr/>
          <a:lstStyle>
            <a:lvl1pPr algn="ctr">
              <a:lnSpc>
                <a:spcPct val="10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5" name="Title underscore">
            <a:extLst>
              <a:ext uri="{FF2B5EF4-FFF2-40B4-BE49-F238E27FC236}">
                <a16:creationId xmlns:a16="http://schemas.microsoft.com/office/drawing/2014/main" id="{73C213B8-2261-4AAB-8CED-8BDC7849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55664" y="4159281"/>
            <a:ext cx="1275549" cy="141956"/>
          </a:xfrm>
          <a:prstGeom prst="rect">
            <a:avLst/>
          </a:prstGeom>
          <a:solidFill>
            <a:srgbClr val="FF5F05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epartment/Unit name Placeholder">
            <a:extLst>
              <a:ext uri="{FF2B5EF4-FFF2-40B4-BE49-F238E27FC236}">
                <a16:creationId xmlns:a16="http://schemas.microsoft.com/office/drawing/2014/main" id="{43F3769A-076E-8C78-317D-5BCB57976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6356350"/>
            <a:ext cx="8153400" cy="365125"/>
          </a:xfrm>
        </p:spPr>
        <p:txBody>
          <a:bodyPr anchor="ctr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DEPARTMENT/UNIT NAME</a:t>
            </a:r>
          </a:p>
        </p:txBody>
      </p:sp>
      <p:sp>
        <p:nvSpPr>
          <p:cNvPr id="10" name="Slide Number Placeholder">
            <a:extLst>
              <a:ext uri="{FF2B5EF4-FFF2-40B4-BE49-F238E27FC236}">
                <a16:creationId xmlns:a16="http://schemas.microsoft.com/office/drawing/2014/main" id="{576D1151-1586-A4CD-17CD-700A8ECAB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97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E08955-08BB-4699-BDD8-1E3D7EEFD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3B2E1F-8BE8-6F6E-A1F6-527F51B3D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05B6C-A108-B529-76C2-7C90E4E90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fld id="{86134D44-37F0-44A1-8A08-E9432A030C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4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63" r:id="rId6"/>
    <p:sldLayoutId id="2147483664" r:id="rId7"/>
    <p:sldLayoutId id="2147483665" r:id="rId8"/>
    <p:sldLayoutId id="2147483651" r:id="rId9"/>
    <p:sldLayoutId id="2147483666" r:id="rId10"/>
    <p:sldLayoutId id="2147483671" r:id="rId11"/>
    <p:sldLayoutId id="2147483670" r:id="rId12"/>
    <p:sldLayoutId id="2147483652" r:id="rId13"/>
    <p:sldLayoutId id="2147483681" r:id="rId14"/>
    <p:sldLayoutId id="2147483682" r:id="rId15"/>
    <p:sldLayoutId id="2147483653" r:id="rId16"/>
    <p:sldLayoutId id="2147483672" r:id="rId17"/>
    <p:sldLayoutId id="2147483673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54" r:id="rId25"/>
    <p:sldLayoutId id="2147483655" r:id="rId26"/>
    <p:sldLayoutId id="2147483656" r:id="rId27"/>
    <p:sldLayoutId id="2147483657" r:id="rId28"/>
    <p:sldLayoutId id="2147483667" r:id="rId29"/>
    <p:sldLayoutId id="2147483668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oster for a mental health fair&#10;&#10;Description automatically generated">
            <a:extLst>
              <a:ext uri="{FF2B5EF4-FFF2-40B4-BE49-F238E27FC236}">
                <a16:creationId xmlns:a16="http://schemas.microsoft.com/office/drawing/2014/main" id="{5DD7CB7E-05BB-5D8C-2A56-E0C3A7DFA9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670" y="433118"/>
            <a:ext cx="5991764" cy="59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48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MB PPT ORANGE">
      <a:dk1>
        <a:srgbClr val="000000"/>
      </a:dk1>
      <a:lt1>
        <a:srgbClr val="FFFFFF"/>
      </a:lt1>
      <a:dk2>
        <a:srgbClr val="13294B"/>
      </a:dk2>
      <a:lt2>
        <a:srgbClr val="FF5F05"/>
      </a:lt2>
      <a:accent1>
        <a:srgbClr val="0071CE"/>
      </a:accent1>
      <a:accent2>
        <a:srgbClr val="FCB316"/>
      </a:accent2>
      <a:accent3>
        <a:srgbClr val="007E8E"/>
      </a:accent3>
      <a:accent4>
        <a:srgbClr val="006230"/>
      </a:accent4>
      <a:accent5>
        <a:srgbClr val="5C0E41"/>
      </a:accent5>
      <a:accent6>
        <a:srgbClr val="7D3E13"/>
      </a:accent6>
      <a:hlink>
        <a:srgbClr val="C84113"/>
      </a:hlink>
      <a:folHlink>
        <a:srgbClr val="2159A6"/>
      </a:folHlink>
    </a:clrScheme>
    <a:fontScheme name="SMB PPT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B PowerPoint Template V4" id="{B3CBA2D6-773F-894A-97CE-392945FF435E}" vid="{C086EF9A-8907-304D-A9A1-B52FE47F1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8977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Courier New</vt:lpstr>
      <vt:lpstr>Source Sans Pro</vt:lpstr>
      <vt:lpstr>Source Sans Pro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Lin, Bryan</dc:creator>
  <cp:lastModifiedBy>Burd, Nicholas A</cp:lastModifiedBy>
  <cp:revision>17</cp:revision>
  <dcterms:created xsi:type="dcterms:W3CDTF">2022-06-14T14:37:32Z</dcterms:created>
  <dcterms:modified xsi:type="dcterms:W3CDTF">2023-08-25T21:44:07Z</dcterms:modified>
</cp:coreProperties>
</file>